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4846320" cy="27432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C9CDD3"/>
                </a:solidFill>
                <a:latin typeface="Segoe UI"/>
              </a:rPr>
              <a:t>ArcelorMittal · Delivery Funcional SAP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26722"/>
                </a:solidFill>
                <a:latin typeface="Segoe UI"/>
              </a:rPr>
              <a:t>OneFlow 360 · Do comercial à execução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48840"/>
            <a:ext cx="1069848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400" b="1">
                <a:solidFill>
                  <a:srgbClr val="FFFFFF"/>
                </a:solidFill>
                <a:latin typeface="Segoe UI"/>
              </a:rPr>
              <a:t>SAP na ArcelorMittal, com método de ponta a ponta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>
                <a:solidFill>
                  <a:srgbClr val="C9CDD3"/>
                </a:solidFill>
                <a:latin typeface="Segoe UI"/>
              </a:rPr>
              <a:t>Padronizamos como estimamos, propomos e entregamos projetos SAP — com consistência, transparência e velocidade.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9204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CFD3D8"/>
                </a:solidFill>
                <a:latin typeface="Segoe UI"/>
              </a:rPr>
              <a:t>[ SAP Activate ]   [ OneFlow 360 ]   [ Clean Core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7607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9AA0A6"/>
                </a:solidFill>
                <a:latin typeface="Segoe UI"/>
              </a:rPr>
              <a:t>Gerência de Delivery Funcional SAP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O princípio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Do comercial à execução, um só método — e um só jeito de estimar.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Cada projeto SAP nasce de parâmetros objetivos, vira proposta e se transforma em uma entrega rastreável.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Por que OneFlow 360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Do desafio à resposta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Projetos SAP variam muito; estimar no feeling gera risco comercial e de entrega.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O DESAFIO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Tipos de projeto muito diferentes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Estimativas sem padrão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Comercial e execução desconectados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A RESPOSTA — ONEFLOW 360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Estimativa por porte (P/M/G)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Entregáveis, prazo e time de referência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Mesmo método do comercial à entrega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O RESULTADO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Propostas consistentes e rápidas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Previsibilidade de esforço e custo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Transparência com o cliente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A plataforma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O que é o OneFlow 360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O aplicativo que padroniza a estimativa e o dimensionamento de qualquer projeto SAP.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ENTRADA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Parâmetros do ambiente do cliente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Tipo de projeto e escopo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MOTOR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Critérios de porte P/M/G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Base de esforço por frente/papel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Fatores por tipo de projeto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SAÍDA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Esforço, prazo e time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Faixa de investimento (ROM)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Entregáveis por tipo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89788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599846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Um só motor alimenta a proposta comercial e o planejamento da execução — sem retrabalho entre as etapas.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O fluxo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Do comercial à execução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As quatro etapas que o OneFlow 360 conecta, com o mesmo conjunto de premissas.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Comercial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Oportunidade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Entender a necessidade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Escopo inicial e contexto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92424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29584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9584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9584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OneFlow 360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Dimensionar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9584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Parâmetros e tipo de projeto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Porte, esforço, prazo e valor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36208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73368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73368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Proposta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368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Propor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3368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Escopo, entregáveis e cronograma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Investimento de referência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79992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217152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17152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7152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SAP Activate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17152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Executar e entregar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17152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Discover → Run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Entrega rastreável + hypercare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48640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1520" y="558698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A saída do dimensionamento vira proposta; a proposta aprovada vira o plano da execução — tudo rastreável.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Portfólio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Os tipos de projeto que cobrimos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Cada tipo tem sua apresentação detalhada; o OneFlow 360 estima todos com o mesmo método.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103120"/>
          <a:ext cx="11064240" cy="378561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31920"/>
                <a:gridCol w="7132320"/>
              </a:tblGrid>
              <a:tr h="47320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Tipo de projeto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O que é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Assessment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Da situação atual à decisão de transformação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Upgrade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Atualização entre releases do S/4HANA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Nova Implementação (Greenfield)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Construir o S/4HANA do zero, no padrão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Conversion (Brownfield)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Converter o ECC para o S/4HANA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Rollout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Levar um template a uma nova unidade/país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Nova Funcionalidade (WRICEF)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Entregar uma capacidade específica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Carve-out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Separar uma parte do negócio com segurança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O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Como dimensionamos — porte P, M e 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Parâmetros objetivos definem o porte; o porte dá as referências de prazo, time e investimento.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CRITÉRIOS ANALISADOS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Objetos Z e módulos no escopo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Empresas, países e interfaces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Saltos de release / nº de processos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Dados, volumetria e integrações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REGRA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Vale sempre o critério mais alto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Conservador por princípio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REFERÊNCIAS POR PORTE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Prazo médio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Equipe (pessoas)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Faixa de investimento (ROM)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89788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599846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A faixa dá a direção; as premissas (assumptions) ajustam o número final — sempre explícitas.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Valor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O que o OneFlow 360 traz para cada lado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Um método que serve o comercial, a entrega e o cliente ao mesmo tempo.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PARA O COMERCIAL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Propostas rápidas e padronizadas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Menos risco de subprecificar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Comparação entre tipos e cenários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PARA A ENTREGA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Escopo e premissas claros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Base pronta para o SAP Activate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Time e cronograma de referência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PARA O CLIENTE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Transparência de critérios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Prazo e investimento previsíveis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Decisão com dados, não feeling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Em resumo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Um método, do comercial à execução — potencializado pelo OneFlow 360.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Dimensionar no OneFlow 360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2219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2219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Propor com transparência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5683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683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Executar no SAP Activate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2688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9147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9147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Entregar com previsibilidade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2064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SAP na ArcelorMittal: consistência na estimativa, clareza na proposta e rastreabilidade na entrega.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USO INTERNO · ARCELORMITTAL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