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4846320" cy="27432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C9CDD3"/>
                </a:solidFill>
                <a:latin typeface="Segoe UI"/>
              </a:rPr>
              <a:t>Gerência de Delivery Funcional SAP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26722"/>
                </a:solidFill>
                <a:latin typeface="Segoe UI"/>
              </a:rPr>
              <a:t>Nova Implementação · S/4HANA Greenfield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48840"/>
            <a:ext cx="1069848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Segoe UI"/>
              </a:rPr>
              <a:t>Construir o novo, já no padrão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>
                <a:solidFill>
                  <a:srgbClr val="C9CDD3"/>
                </a:solidFill>
                <a:latin typeface="Segoe UI"/>
              </a:rPr>
              <a:t>Implementar o S/4HANA do zero — processos redesenhados no standard, com clean core e foco em valor.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CFD3D8"/>
                </a:solidFill>
                <a:latin typeface="Segoe UI"/>
              </a:rPr>
              <a:t>[ Greenfield ]   [ SAP Activate ]   [ Fit-to-Standard ]   [ Clean Core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7607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9AA0A6"/>
                </a:solidFill>
                <a:latin typeface="Segoe UI"/>
              </a:rPr>
              <a:t>Preparado para o cliente · metodologia SAP Activate + princípio de clean core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Por que Greenfield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Começar do zero é a chance de nascer no padrão — e crescer sem o peso do legado.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Redesenhamos os processos no standard do S/4HANA, adotando boas práticas e reduzindo a customização ao essencial.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Quando usar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Quando a Nova Implementação é o caminho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Indicada quando o legado pesa mais do que ajuda — ou quando nasce um novo negócio.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INDICADORES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Legado muito customizado ou obsoleto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Novo negócio, fusão ou carve-in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Vontade de simplificar e padronizar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Histórico técnico não precisa ser mantido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BENEFÍCIOS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Clean core e espaço para inovação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Menor dívida técnica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Processos padronizados ponta a ponta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Base pronta para evoluir (RISE / cloud)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TRADE-OFFS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Redesenho de processos (gestão de mudança)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Migração seletiva de dados (não técnica)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Esforço inicial maior que um upgrade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Metodologia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As fases no SAP Activate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Ciclo completo, do caso de negócio à operação.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DISCOVER · BASE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Visão, escopo e business case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Estratégia de implementação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336042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014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PREPARE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Plano, time e governança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Ambientes e ferramentas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20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8192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EXPLORE · FOCO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Fit-to-standard por processo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Backlog de deltas e integrações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8398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9370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REALIZE · DEPLOY · RUN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Build, migração e testes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Cutover e go-live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Hypercare e operação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89788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599846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Princípio: adotar o padrão e justificar extensões pelo valor de negócio (clean core).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Abordagem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Do desenho à virada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Três frentes que caminham juntas até o go-live.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DESENHO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Workshops fit-to-standard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Backlog priorizado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Princípios de extensibilidade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CONSTRUÇÃO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Configuração e WRICEF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Integrações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Migração seletiva de dados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QUALIDADE E VIRADA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Testes integrados e de aceitação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Treinamento e gestão de mudança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Cutover e hypercare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Entregas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Pacote de entregáveis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Nomes e profundidade variam por escopo; conjunto recomendado para uma implementação greenfield.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378561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320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Entregável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Valor para o cliente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Desenho da solução (TO-BE)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Processos no padrão, acordados e documentados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Backlog fit-gap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Demanda priorizada e rastreável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Modelo de dados e plano de migração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Dados confiáveis no go-live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Plano e evidências de teste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Qualidade comprovada antes da virada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Cutover plan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Virada controlada, com rollback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Treinamento e gestão de mudança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Adoção pelos usuários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Hypercare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Estabilização pós go-live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Cronograma e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Cronograma macro e envolvimento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Referência por porte; o calendário final sai do escopo (processos, módulos, integrações, dados).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Prepare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Preparação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Mobilização e governança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Ambientes e plano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2424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29584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9584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9584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Explore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Desenho (fit-to-standard)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9584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Workshops por processo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Backlog e integrações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36208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73368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Realize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Construção e testes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3368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Config, WRICEF e dados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Testes integrados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79992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217152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17152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7152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Deploy · Run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7152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Virada e hypercare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17152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Cutover e go-live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Estabilização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48640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1520" y="558698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Duração por porte (P/M/G) e time (líder/arquiteto + consultores funcionais + técnico/dados) estimados no OneFlow 360. Cliente: sponsor + process owners/key users.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Investimento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Como o valor é formado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Preço por faixa, formado pelo porte, escopo e esforço — dimensionados no OneFlow 360.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235915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183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Driver do custo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O que considera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Porte (P/M/G)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Nº de processos, empresas, países, integrações e objetos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Escopo funcional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Módulos no escopo e processos críticos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Dados e integrações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Volume, migração e nº de interfaces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18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Gestão de mudança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Treinamento, adoção e suporte pós go-live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8640" y="5486400"/>
            <a:ext cx="11064240" cy="86868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605272"/>
            <a:ext cx="10698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  <a:latin typeface="Segoe UI"/>
              </a:rPr>
              <a:t>Valor do projeto: A DEFINIR — fechado após o dimensionamento no OneFlow 360.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0">
                <a:solidFill>
                  <a:srgbClr val="C9CDD3"/>
                </a:solidFill>
                <a:latin typeface="Segoe UI"/>
              </a:rPr>
              <a:t>A estimativa ROM é preliminar e explícita em premissas; o número final sai do escopo aprovado.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Próximos passos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Do alinhamento ao kickoff, quatro passos.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Aprovar escopo e abordagem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219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219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Nomear o time do cliente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5683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683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Disponibilizar evidências do ambiente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2688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9147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9147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Agendar o kickoff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Decisões esperadas: aprovação da abordagem · indicação do sponsor e owners · janela de início · responsável pelo aceite.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